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9" r:id="rId2"/>
    <p:sldId id="280" r:id="rId3"/>
    <p:sldId id="292" r:id="rId4"/>
    <p:sldId id="282" r:id="rId5"/>
    <p:sldId id="283" r:id="rId6"/>
    <p:sldId id="284" r:id="rId7"/>
    <p:sldId id="285" r:id="rId8"/>
    <p:sldId id="256" r:id="rId9"/>
    <p:sldId id="259" r:id="rId10"/>
    <p:sldId id="260" r:id="rId11"/>
    <p:sldId id="261" r:id="rId12"/>
    <p:sldId id="262" r:id="rId13"/>
    <p:sldId id="273" r:id="rId14"/>
    <p:sldId id="264" r:id="rId15"/>
    <p:sldId id="263" r:id="rId16"/>
    <p:sldId id="267" r:id="rId17"/>
    <p:sldId id="275" r:id="rId18"/>
    <p:sldId id="269" r:id="rId19"/>
    <p:sldId id="276" r:id="rId20"/>
    <p:sldId id="272" r:id="rId21"/>
    <p:sldId id="274" r:id="rId22"/>
    <p:sldId id="277" r:id="rId23"/>
    <p:sldId id="291" r:id="rId24"/>
    <p:sldId id="294" r:id="rId25"/>
    <p:sldId id="295" r:id="rId26"/>
    <p:sldId id="297" r:id="rId27"/>
    <p:sldId id="299" r:id="rId28"/>
    <p:sldId id="300" r:id="rId29"/>
    <p:sldId id="290" r:id="rId30"/>
    <p:sldId id="287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78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66CB6-55A5-488D-AE15-EE82407C1574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53862-5FD5-41AC-B1CE-2260B23BF1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887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53862-5FD5-41AC-B1CE-2260B23BF19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25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10B4-612D-4626-BF61-EDFDD4908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8292C-439A-4C1E-9149-7BA9F9C54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C0568-3566-4EAE-BF5B-598CD2C6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49E6-D43F-4ABD-A4EE-6EB19D6F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FABE3-B4C1-4B3F-9FBE-B56722F6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95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A793-A5B7-4EF7-8601-70F4BCDE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FFEDA-2179-4674-8B80-6AEE3FDEF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5B51F-ADB4-43E4-A893-51D33E4A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3E0E-7D86-426D-B7C3-7FC4834D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DAFCD-A44B-4DAA-86A0-7E6717C8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696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33D54-F4B8-4BDD-9533-C8310E2CD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D2A24-56D6-4C08-A1A2-AD14EA243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C1F03-3556-4DAC-8AB0-B33DB5CB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7CFB4-1D6C-43D0-974B-0BCE6E22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D586C-304F-46F7-B10F-28AEA904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87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DD9B-D340-46E7-9838-17D496CA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A06F5-A3B0-4B4E-9F27-1BDF1AF03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33EE8-13FD-4688-95AA-029800D8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BC61-F2D6-44EB-8EC0-719EAFF1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FBF79-ABD2-4986-87FB-6087461B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10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9F0D-9945-4733-B82B-DC1C37A4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D0955-006B-454C-9040-467456EE5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6959F-CD34-4C3A-ACEC-EAC95974B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84D0E-C740-44F3-957B-793BD16C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4EAF9-F1E9-4F5D-9F9B-E737989C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4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FD83-D9A0-44F3-8778-D7CBCCC2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3CD7-9B46-4D35-B2C9-0B1DD718D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F820D-B74F-4DF5-8D02-E181E88BB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628DD-A023-412E-8333-05C2C8A2D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F69F9-51F4-41A0-9CD4-FFDE28749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BFE61-D289-434F-A124-91DD73E2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94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7410-85B6-4B14-BC94-28139D10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14696-BF1C-47B0-A2FF-6EED57014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FCC02-D4B2-4060-812F-C61943B5C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E2BF0-9637-4AB1-BE33-586C82255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F0DE5-66F0-432F-8F6E-318D164BB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5ABA5F-EDF0-4B88-8A52-C89CA3FF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7B5F7-E816-4B9F-8C2C-45DEB4024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91F66A-0452-4B66-9BB6-348411E1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17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B18F-570C-4A1A-B86A-74BD282B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DB284-468B-4B0B-8EB2-9CDFD76A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17C93-F3D0-4311-96D2-715BEE82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39F9-2931-4CD5-AE15-3BC72406A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15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FEF12-85D5-44B5-B0B7-90A8F5719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A52D2-C9F3-473C-91A5-C76649AD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4B2D5-5D6B-41EE-AAF7-76992671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24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82FFE-FDE2-4986-BECF-A141B6F19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E970-07EB-4B8B-A00B-91A6DDD8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0A525-98B8-4917-BCA1-63DB552FD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06D00-1FA8-4E22-8FBF-B824D805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F5E7B-32EF-4805-80DC-4041E9F5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348FF-0141-4888-846C-843026F2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2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03B8-50D6-4A87-817E-D6831068E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E8BF8-20B9-4469-8CAA-3E61613C6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A79C2-E928-4DD8-A2D7-0D90E68F9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21CDE-4F50-4AB0-855E-B219C10B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BD3B7-547B-454B-A5F7-B7442A5D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55CD9-A1E6-49B3-9D8A-68CC9031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23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80377-A180-4767-B364-64B7D1107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5BFA4-1E32-407E-B802-73D06E0D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B0D64-620D-4A4B-AA6E-9B1AD51A3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0CD8B-A88A-4573-9DCB-884068AA5B86}" type="datetimeFigureOut">
              <a:rPr lang="en-IN" smtClean="0"/>
              <a:t>29-03-2022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0C0AE-95D6-4BC8-96DF-FAF0AB365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BCD98-66B1-4121-B6B0-A15B97E6A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BB869-8CA3-4DC0-93AF-173A56048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997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/>
          <a:srcRect t="15378" r="-3" b="15373"/>
          <a:stretch>
            <a:fillRect/>
          </a:stretch>
        </p:blipFill>
        <p:spPr>
          <a:xfrm>
            <a:off x="3649725" y="-41741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/>
          <a:srcRect t="35118" r="2" b="17274"/>
          <a:stretch>
            <a:fillRect/>
          </a:stretch>
        </p:blipFill>
        <p:spPr>
          <a:xfrm>
            <a:off x="12698" y="-11992"/>
            <a:ext cx="4685614" cy="2405502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/>
          <a:srcRect t="30138" r="3" b="10194"/>
          <a:stretch>
            <a:fillRect/>
          </a:stretch>
        </p:blipFill>
        <p:spPr>
          <a:xfrm>
            <a:off x="7264848" y="-41742"/>
            <a:ext cx="4914454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/>
          <a:srcRect r="1" b="27199"/>
          <a:stretch>
            <a:fillRect/>
          </a:stretch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/>
          <a:srcRect r="-1" b="27961"/>
          <a:stretch>
            <a:fillRect/>
          </a:stretch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/>
          <a:srcRect t="33084" b="530"/>
          <a:stretch>
            <a:fillRect/>
          </a:stretch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A767A44-0B68-488C-8382-74E4140DA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2" y="989263"/>
            <a:ext cx="5420838" cy="393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F5F6147-B7DB-47EE-9143-65C916B8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341" y="944655"/>
            <a:ext cx="40957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C84A2B-D714-4AB1-81FC-4EE70AFC7011}"/>
              </a:ext>
            </a:extLst>
          </p:cNvPr>
          <p:cNvSpPr txBox="1"/>
          <p:nvPr/>
        </p:nvSpPr>
        <p:spPr>
          <a:xfrm>
            <a:off x="721998" y="5205835"/>
            <a:ext cx="615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UP, Karnataka, Tamil Naidu, Telangana and Maharashtra student are giving more AMCAT exam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B998B-79A2-42CE-B833-E496B08141F5}"/>
              </a:ext>
            </a:extLst>
          </p:cNvPr>
          <p:cNvSpPr txBox="1"/>
          <p:nvPr/>
        </p:nvSpPr>
        <p:spPr>
          <a:xfrm>
            <a:off x="7664824" y="5168836"/>
            <a:ext cx="352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Tier-2 cities student are giving more AMCAT exam</a:t>
            </a:r>
          </a:p>
        </p:txBody>
      </p:sp>
    </p:spTree>
    <p:extLst>
      <p:ext uri="{BB962C8B-B14F-4D97-AF65-F5344CB8AC3E}">
        <p14:creationId xmlns:p14="http://schemas.microsoft.com/office/powerpoint/2010/main" val="232631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94D9786-36AC-48D8-9BA8-8678506B2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8" y="269791"/>
            <a:ext cx="6532465" cy="50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8E8DAF-B815-4CD5-96D3-C5C59AC886B0}"/>
              </a:ext>
            </a:extLst>
          </p:cNvPr>
          <p:cNvSpPr txBox="1"/>
          <p:nvPr/>
        </p:nvSpPr>
        <p:spPr>
          <a:xfrm>
            <a:off x="6697916" y="4682504"/>
            <a:ext cx="4825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roles getting more by AMCAT exam are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 engineer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engineer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9D8C459-F949-4A25-8A6F-652E383D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17" y="586332"/>
            <a:ext cx="6790670" cy="422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08D08C-A363-43C3-A57D-6274BB2FF92A}"/>
              </a:ext>
            </a:extLst>
          </p:cNvPr>
          <p:cNvSpPr txBox="1"/>
          <p:nvPr/>
        </p:nvSpPr>
        <p:spPr>
          <a:xfrm>
            <a:off x="4831976" y="5513294"/>
            <a:ext cx="5782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Bangalore , Noida, Hyderabad, Pune have more no. of jobs available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38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151F21-095B-4494-8BAF-EF6146E94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26" y="889637"/>
            <a:ext cx="6016952" cy="39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A7DEE2-D6E8-4EDD-90E6-932E65AACAF2}"/>
              </a:ext>
            </a:extLst>
          </p:cNvPr>
          <p:cNvSpPr txBox="1"/>
          <p:nvPr/>
        </p:nvSpPr>
        <p:spPr>
          <a:xfrm>
            <a:off x="5441575" y="5047129"/>
            <a:ext cx="539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Joining increases as the year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 has highest joining</a:t>
            </a:r>
          </a:p>
        </p:txBody>
      </p:sp>
    </p:spTree>
    <p:extLst>
      <p:ext uri="{BB962C8B-B14F-4D97-AF65-F5344CB8AC3E}">
        <p14:creationId xmlns:p14="http://schemas.microsoft.com/office/powerpoint/2010/main" val="239889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AFCA9-D323-40EB-BDD7-6AAF31B0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17" y="3429000"/>
            <a:ext cx="5442042" cy="311497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7E0993E0-B3D5-4225-946E-1D179A47E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7" y="362950"/>
            <a:ext cx="5251543" cy="306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D060D1-B805-47BC-A9D9-F34978B91120}"/>
              </a:ext>
            </a:extLst>
          </p:cNvPr>
          <p:cNvSpPr txBox="1"/>
          <p:nvPr/>
        </p:nvSpPr>
        <p:spPr>
          <a:xfrm>
            <a:off x="6596743" y="4372738"/>
            <a:ext cx="525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whisker is 6.5 lac more than that are outliers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are between 35k to 40lac CTC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IQR means 50% of data between 2lac to 3.7 lac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7CF70-1707-472D-B0E1-10AA9FDCF9F1}"/>
              </a:ext>
            </a:extLst>
          </p:cNvPr>
          <p:cNvSpPr txBox="1"/>
          <p:nvPr/>
        </p:nvSpPr>
        <p:spPr>
          <a:xfrm>
            <a:off x="6596743" y="1572809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Distribution is right skewed means most of the people has less salary.</a:t>
            </a:r>
          </a:p>
        </p:txBody>
      </p:sp>
    </p:spTree>
    <p:extLst>
      <p:ext uri="{BB962C8B-B14F-4D97-AF65-F5344CB8AC3E}">
        <p14:creationId xmlns:p14="http://schemas.microsoft.com/office/powerpoint/2010/main" val="243894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B8A241-DB2B-4B28-BF12-2B1E69CB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69" y="790375"/>
            <a:ext cx="7141694" cy="4086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EBBA0-0B89-4991-9B23-398C3FDC1D3A}"/>
              </a:ext>
            </a:extLst>
          </p:cNvPr>
          <p:cNvSpPr txBox="1"/>
          <p:nvPr/>
        </p:nvSpPr>
        <p:spPr>
          <a:xfrm>
            <a:off x="5029199" y="5533053"/>
            <a:ext cx="4898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between 20 to 30 student are giving more AMCAT exams</a:t>
            </a:r>
          </a:p>
        </p:txBody>
      </p:sp>
    </p:spTree>
    <p:extLst>
      <p:ext uri="{BB962C8B-B14F-4D97-AF65-F5344CB8AC3E}">
        <p14:creationId xmlns:p14="http://schemas.microsoft.com/office/powerpoint/2010/main" val="2411230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EF0E79C3-866A-4E68-A2DE-95EC328D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1019563"/>
            <a:ext cx="3848100" cy="288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D0BE012-6D51-495E-910F-190B7C79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1019564"/>
            <a:ext cx="3790950" cy="28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603C7152-D526-4A97-899A-AAD86EF5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564"/>
            <a:ext cx="3867150" cy="28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78B95C-C36A-49AF-93DA-045C6CB88006}"/>
              </a:ext>
            </a:extLst>
          </p:cNvPr>
          <p:cNvSpPr txBox="1"/>
          <p:nvPr/>
        </p:nvSpPr>
        <p:spPr>
          <a:xfrm>
            <a:off x="849086" y="4329405"/>
            <a:ext cx="258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most of the quant range is between 430 to 595.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least value is 120.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The highest value is 900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4E961-2B63-4638-8D61-714982B3831B}"/>
              </a:ext>
            </a:extLst>
          </p:cNvPr>
          <p:cNvSpPr txBox="1"/>
          <p:nvPr/>
        </p:nvSpPr>
        <p:spPr>
          <a:xfrm>
            <a:off x="4813040" y="4292082"/>
            <a:ext cx="2565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most of the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english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marks range is between 425 to 570.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least value is 180.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highest value is 875.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929EB-B51C-43AC-B39D-7C66A215C9EC}"/>
              </a:ext>
            </a:extLst>
          </p:cNvPr>
          <p:cNvSpPr txBox="1"/>
          <p:nvPr/>
        </p:nvSpPr>
        <p:spPr>
          <a:xfrm>
            <a:off x="8472196" y="4292082"/>
            <a:ext cx="3125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most of the logical marks range is between 445 to 565.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The least value is 195.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The highest value is 795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221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0382-D1AF-43EA-A900-D2BA436DC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BIVARIANTE ANALYSIS</a:t>
            </a:r>
          </a:p>
        </p:txBody>
      </p:sp>
    </p:spTree>
    <p:extLst>
      <p:ext uri="{BB962C8B-B14F-4D97-AF65-F5344CB8AC3E}">
        <p14:creationId xmlns:p14="http://schemas.microsoft.com/office/powerpoint/2010/main" val="349753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CD72B-F8D2-4BE2-8DD0-2DE26EDE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44" y="1390261"/>
            <a:ext cx="5626302" cy="375293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2724D40-7CD4-485C-A568-8E84C8D49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4" y="1479191"/>
            <a:ext cx="5400589" cy="354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96BC1E-40EB-4206-B4E4-A2F8187655B6}"/>
              </a:ext>
            </a:extLst>
          </p:cNvPr>
          <p:cNvSpPr txBox="1"/>
          <p:nvPr/>
        </p:nvSpPr>
        <p:spPr>
          <a:xfrm>
            <a:off x="1228262" y="5143196"/>
            <a:ext cx="4086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/BE and MCA has highest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Btech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/BE gives wide range salary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2BEA1A-AFAA-4A02-8216-2F09D0378033}"/>
              </a:ext>
            </a:extLst>
          </p:cNvPr>
          <p:cNvSpPr txBox="1"/>
          <p:nvPr/>
        </p:nvSpPr>
        <p:spPr>
          <a:xfrm>
            <a:off x="6687047" y="5143196"/>
            <a:ext cx="424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CS,IT and ETC branch candidate highest salary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355F8-9FCC-4C0E-9CB8-FA38C64F5255}"/>
              </a:ext>
            </a:extLst>
          </p:cNvPr>
          <p:cNvSpPr txBox="1"/>
          <p:nvPr/>
        </p:nvSpPr>
        <p:spPr>
          <a:xfrm>
            <a:off x="963147" y="511092"/>
            <a:ext cx="10657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Salary with various Variables</a:t>
            </a:r>
          </a:p>
        </p:txBody>
      </p:sp>
    </p:spTree>
    <p:extLst>
      <p:ext uri="{BB962C8B-B14F-4D97-AF65-F5344CB8AC3E}">
        <p14:creationId xmlns:p14="http://schemas.microsoft.com/office/powerpoint/2010/main" val="3525326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33F370-0DDD-4457-825F-778004A70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70" y="803818"/>
            <a:ext cx="5624734" cy="393053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50E1E9-DB07-42EB-9083-DF98FC81E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82" y="1025935"/>
            <a:ext cx="4940545" cy="360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E6415-28C1-4BDD-B16E-A651EB430232}"/>
              </a:ext>
            </a:extLst>
          </p:cNvPr>
          <p:cNvSpPr txBox="1"/>
          <p:nvPr/>
        </p:nvSpPr>
        <p:spPr>
          <a:xfrm>
            <a:off x="6473739" y="4734354"/>
            <a:ext cx="5152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Delhi and Pune has the highest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Noida, Bangalore and Hyderabad give wide range of salaries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071B1-D242-4CA3-8341-83C88E7BE4B0}"/>
              </a:ext>
            </a:extLst>
          </p:cNvPr>
          <p:cNvSpPr txBox="1"/>
          <p:nvPr/>
        </p:nvSpPr>
        <p:spPr>
          <a:xfrm>
            <a:off x="1495631" y="4734354"/>
            <a:ext cx="5152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that has the highest salary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Engineer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Software Engineer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Engineer</a:t>
            </a:r>
          </a:p>
        </p:txBody>
      </p:sp>
    </p:spTree>
    <p:extLst>
      <p:ext uri="{BB962C8B-B14F-4D97-AF65-F5344CB8AC3E}">
        <p14:creationId xmlns:p14="http://schemas.microsoft.com/office/powerpoint/2010/main" val="406602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1C2C5-782F-421A-B62B-5ACED22C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HAREG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BUNKER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Educational</a:t>
            </a: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 </a:t>
            </a:r>
            <a:r>
              <a:rPr lang="en-US" sz="2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Background</a:t>
            </a: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 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 Bachelor in Engineering (Mechanical Engineering)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Work Experience </a:t>
            </a:r>
          </a:p>
          <a:p>
            <a:pPr marL="742950" lvl="1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2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 Worked 1 year in automobile industry</a:t>
            </a:r>
          </a:p>
          <a:p>
            <a:pPr marL="1257300" lvl="2" indent="-3429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NSSl</a:t>
            </a: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  </a:t>
            </a:r>
            <a:r>
              <a:rPr lang="en-US" sz="26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Neco</a:t>
            </a:r>
            <a:r>
              <a:rPr lang="en-US" sz="2600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 Group (FVD) Nagpur </a:t>
            </a:r>
          </a:p>
          <a:p>
            <a:pPr marL="1257300" lvl="2" indent="-3429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Gestamp Automotive India Pune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EF2BBF-F0F8-490B-B9ED-D0C2BE5A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4012" cy="1325563"/>
          </a:xfrm>
        </p:spPr>
        <p:txBody>
          <a:bodyPr/>
          <a:lstStyle/>
          <a:p>
            <a:pPr algn="ctr"/>
            <a:r>
              <a:rPr lang="en-US" sz="4000" b="1" i="0" u="none" strike="noStrike" cap="none" dirty="0">
                <a:latin typeface="Times New Roman" panose="02020603050405020304" pitchFamily="18" charset="0"/>
                <a:ea typeface="Lato Black"/>
                <a:cs typeface="Times New Roman" panose="02020603050405020304" pitchFamily="18" charset="0"/>
                <a:sym typeface="Lato Black"/>
              </a:rPr>
              <a:t>ABOUT 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8306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481F6C-D100-4B2F-A4A7-1CC60BC40E7C}"/>
              </a:ext>
            </a:extLst>
          </p:cNvPr>
          <p:cNvSpPr txBox="1"/>
          <p:nvPr/>
        </p:nvSpPr>
        <p:spPr>
          <a:xfrm>
            <a:off x="767300" y="5253379"/>
            <a:ext cx="514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/B.E and MCA gives highest joining in between 2010 to 2014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9C3508C-7B7F-4097-A96F-449198A5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01" y="1604621"/>
            <a:ext cx="5447802" cy="32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1A82AA0-A9C0-4083-AFFE-A9CA2809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604621"/>
            <a:ext cx="5356528" cy="326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25AB52-30E0-4D47-8002-EB69F075EC64}"/>
              </a:ext>
            </a:extLst>
          </p:cNvPr>
          <p:cNvSpPr txBox="1"/>
          <p:nvPr/>
        </p:nvSpPr>
        <p:spPr>
          <a:xfrm>
            <a:off x="6567776" y="5253378"/>
            <a:ext cx="441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between 23 to 30 has highest joining in 2010 to 2014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47C1E-7CE2-423B-89D5-069A07D9B90F}"/>
              </a:ext>
            </a:extLst>
          </p:cNvPr>
          <p:cNvSpPr txBox="1"/>
          <p:nvPr/>
        </p:nvSpPr>
        <p:spPr>
          <a:xfrm>
            <a:off x="767300" y="638562"/>
            <a:ext cx="10657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Joining Year with various Variables</a:t>
            </a:r>
          </a:p>
        </p:txBody>
      </p:sp>
    </p:spTree>
    <p:extLst>
      <p:ext uri="{BB962C8B-B14F-4D97-AF65-F5344CB8AC3E}">
        <p14:creationId xmlns:p14="http://schemas.microsoft.com/office/powerpoint/2010/main" val="265315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B930EC-5E90-415B-8B40-A3D3546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" y="1519590"/>
            <a:ext cx="5259248" cy="332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2F78240-292D-4B64-B0D7-0FD61572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11" y="1474757"/>
            <a:ext cx="5047794" cy="33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4D228C-E3B9-4219-80BE-A86A1A621BAD}"/>
              </a:ext>
            </a:extLst>
          </p:cNvPr>
          <p:cNvSpPr txBox="1"/>
          <p:nvPr/>
        </p:nvSpPr>
        <p:spPr>
          <a:xfrm>
            <a:off x="3048207" y="5074656"/>
            <a:ext cx="578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age increases the experience also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between 26 to 31 candidate gets wide range experience after AMCAT exam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7A44-C89B-4874-B3D0-0E61D9867A7A}"/>
              </a:ext>
            </a:extLst>
          </p:cNvPr>
          <p:cNvSpPr txBox="1"/>
          <p:nvPr/>
        </p:nvSpPr>
        <p:spPr>
          <a:xfrm>
            <a:off x="767300" y="638562"/>
            <a:ext cx="10657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Age with Experience</a:t>
            </a:r>
          </a:p>
        </p:txBody>
      </p:sp>
    </p:spTree>
    <p:extLst>
      <p:ext uri="{BB962C8B-B14F-4D97-AF65-F5344CB8AC3E}">
        <p14:creationId xmlns:p14="http://schemas.microsoft.com/office/powerpoint/2010/main" val="41666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C30732-F9D9-49A3-9EDC-4BAFE6C83B1F}"/>
              </a:ext>
            </a:extLst>
          </p:cNvPr>
          <p:cNvSpPr txBox="1"/>
          <p:nvPr/>
        </p:nvSpPr>
        <p:spPr>
          <a:xfrm>
            <a:off x="7112550" y="3998737"/>
            <a:ext cx="4786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giving AMCAT Exam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getting salaries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to 40 lacs packages for 0 to 3 year exp.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to 5 year experience getting wide range of salaries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Fresher also getting packages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 lacs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70FEB-D1F5-4DD0-97E9-01AA0C7AF645}"/>
              </a:ext>
            </a:extLst>
          </p:cNvPr>
          <p:cNvSpPr txBox="1"/>
          <p:nvPr/>
        </p:nvSpPr>
        <p:spPr>
          <a:xfrm>
            <a:off x="767300" y="638562"/>
            <a:ext cx="10657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Experience with Salary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C1929-AB2B-4321-8A1B-A16F4F193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69" y="1161782"/>
            <a:ext cx="6536799" cy="40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0382-D1AF-43EA-A900-D2BA436DC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1075"/>
            <a:ext cx="9144000" cy="1615849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MULTI-VARIANTE ANALYSIS</a:t>
            </a:r>
          </a:p>
        </p:txBody>
      </p:sp>
    </p:spTree>
    <p:extLst>
      <p:ext uri="{BB962C8B-B14F-4D97-AF65-F5344CB8AC3E}">
        <p14:creationId xmlns:p14="http://schemas.microsoft.com/office/powerpoint/2010/main" val="2627895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982B99-8CA9-47EE-9DBD-210DDCEB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7576" cy="469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2D005-C0DB-46BF-9B91-E0111BFA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964" y="2345725"/>
            <a:ext cx="6803036" cy="4506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99507-A6CC-4B12-9412-DD7C11737C01}"/>
              </a:ext>
            </a:extLst>
          </p:cNvPr>
          <p:cNvSpPr txBox="1"/>
          <p:nvPr/>
        </p:nvSpPr>
        <p:spPr>
          <a:xfrm>
            <a:off x="594827" y="4971958"/>
            <a:ext cx="4794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Range between 35k to 40 Lakhs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 between 190 to 650 high salary range</a:t>
            </a:r>
          </a:p>
        </p:txBody>
      </p:sp>
    </p:spTree>
    <p:extLst>
      <p:ext uri="{BB962C8B-B14F-4D97-AF65-F5344CB8AC3E}">
        <p14:creationId xmlns:p14="http://schemas.microsoft.com/office/powerpoint/2010/main" val="3536040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6B8960-ED6E-4150-A33F-E1944010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5665"/>
            <a:ext cx="6223517" cy="4297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B1D7BE-C37A-444D-823D-5B630EF8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75" y="2873828"/>
            <a:ext cx="6621625" cy="3984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4FDAA-3098-49B5-BB51-AE7F1C5A8C62}"/>
              </a:ext>
            </a:extLst>
          </p:cNvPr>
          <p:cNvSpPr txBox="1"/>
          <p:nvPr/>
        </p:nvSpPr>
        <p:spPr>
          <a:xfrm>
            <a:off x="632149" y="4994023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Range between 35 k to 21 lakhs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 between 275 to 500 high salary range</a:t>
            </a:r>
          </a:p>
        </p:txBody>
      </p:sp>
    </p:spTree>
    <p:extLst>
      <p:ext uri="{BB962C8B-B14F-4D97-AF65-F5344CB8AC3E}">
        <p14:creationId xmlns:p14="http://schemas.microsoft.com/office/powerpoint/2010/main" val="127466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F6D56-B011-4661-90C8-D59A69DA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335401" cy="42920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F23A4-CB04-4219-8E69-542A093D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73" y="1828799"/>
            <a:ext cx="6500327" cy="4544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389A2-9542-47B1-9337-C13DC4DD0F44}"/>
              </a:ext>
            </a:extLst>
          </p:cNvPr>
          <p:cNvSpPr txBox="1"/>
          <p:nvPr/>
        </p:nvSpPr>
        <p:spPr>
          <a:xfrm>
            <a:off x="725455" y="4922788"/>
            <a:ext cx="4872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Range between 35k to 23 Lakhs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 between 275 to 450 high salary range</a:t>
            </a:r>
          </a:p>
        </p:txBody>
      </p:sp>
    </p:spTree>
    <p:extLst>
      <p:ext uri="{BB962C8B-B14F-4D97-AF65-F5344CB8AC3E}">
        <p14:creationId xmlns:p14="http://schemas.microsoft.com/office/powerpoint/2010/main" val="362419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81B6B-594A-4F82-9FEF-70DA98536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" t="1892" r="1819" b="3023"/>
          <a:stretch/>
        </p:blipFill>
        <p:spPr>
          <a:xfrm>
            <a:off x="242596" y="0"/>
            <a:ext cx="6845967" cy="3340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81188-BC5F-4DC9-9F64-FBAD3A08B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8" y="3144416"/>
            <a:ext cx="8111272" cy="3643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2F6AB-1A8A-4AEF-B3C5-6B7842339AB8}"/>
              </a:ext>
            </a:extLst>
          </p:cNvPr>
          <p:cNvSpPr txBox="1"/>
          <p:nvPr/>
        </p:nvSpPr>
        <p:spPr>
          <a:xfrm>
            <a:off x="359688" y="4463863"/>
            <a:ext cx="3603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Range between 1 lakhs to 13 Lakhs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 between 275 to 500 high salary range</a:t>
            </a:r>
          </a:p>
        </p:txBody>
      </p:sp>
    </p:spTree>
    <p:extLst>
      <p:ext uri="{BB962C8B-B14F-4D97-AF65-F5344CB8AC3E}">
        <p14:creationId xmlns:p14="http://schemas.microsoft.com/office/powerpoint/2010/main" val="221404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9DB41B-848E-43B9-B517-5B903689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8914" cy="4273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87B667-1636-4394-A280-BA6F3BAE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423" y="1352938"/>
            <a:ext cx="6690049" cy="5141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B86BE-F165-497F-8DBE-D280510574D4}"/>
              </a:ext>
            </a:extLst>
          </p:cNvPr>
          <p:cNvSpPr txBox="1"/>
          <p:nvPr/>
        </p:nvSpPr>
        <p:spPr>
          <a:xfrm>
            <a:off x="684633" y="4737431"/>
            <a:ext cx="4639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Range between 1 lakhs to 18 Lakhs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 between 275 to 450 high salary range</a:t>
            </a:r>
          </a:p>
        </p:txBody>
      </p:sp>
    </p:spTree>
    <p:extLst>
      <p:ext uri="{BB962C8B-B14F-4D97-AF65-F5344CB8AC3E}">
        <p14:creationId xmlns:p14="http://schemas.microsoft.com/office/powerpoint/2010/main" val="3706587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926ED3B-9745-4662-BB2C-B21CF47D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9441" cy="4292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9FC26-CD92-4B01-A50B-0481726C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59" y="1595535"/>
            <a:ext cx="6459441" cy="4516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F089F-DF4A-47C8-8506-A13ECCCA670E}"/>
              </a:ext>
            </a:extLst>
          </p:cNvPr>
          <p:cNvSpPr txBox="1"/>
          <p:nvPr/>
        </p:nvSpPr>
        <p:spPr>
          <a:xfrm>
            <a:off x="849086" y="4851918"/>
            <a:ext cx="462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Range between 1 lakhs to 8 Lakhs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 between 275 to 500 high salary range</a:t>
            </a:r>
          </a:p>
        </p:txBody>
      </p:sp>
    </p:spTree>
    <p:extLst>
      <p:ext uri="{BB962C8B-B14F-4D97-AF65-F5344CB8AC3E}">
        <p14:creationId xmlns:p14="http://schemas.microsoft.com/office/powerpoint/2010/main" val="30236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C8A9E-16C8-420B-BBE6-5B7149D0FC28}"/>
              </a:ext>
            </a:extLst>
          </p:cNvPr>
          <p:cNvSpPr txBox="1"/>
          <p:nvPr/>
        </p:nvSpPr>
        <p:spPr>
          <a:xfrm>
            <a:off x="2550544" y="2644170"/>
            <a:ext cx="70909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sz="4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ON AMCAT EXAM DATASET</a:t>
            </a:r>
          </a:p>
        </p:txBody>
      </p:sp>
    </p:spTree>
    <p:extLst>
      <p:ext uri="{BB962C8B-B14F-4D97-AF65-F5344CB8AC3E}">
        <p14:creationId xmlns:p14="http://schemas.microsoft.com/office/powerpoint/2010/main" val="3833983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589C-3D34-4B3A-9F71-2354EC16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8094-51F7-4E7E-A53E-68878744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BTech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/B.E and MCA has highest salary and highest joining in between 2010 to 2014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CS,IT and ETC branch candidate highest salary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engineer, Software test engineer,  System engineer and Software developer roles has the highest salary</a:t>
            </a:r>
            <a:endParaRPr lang="en-IN" sz="1800" dirty="0"/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Delhi and Pune has the highest salary. But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Bangalore , Noida, Hyderabad, Pune have more no. of jobs available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give wide range of salaries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 has highest joining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AMCAT exam with low and intermediate score also getting high salary packages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3358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D134D-5805-4399-86B8-1217496B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10" y="1554357"/>
            <a:ext cx="4462659" cy="2834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D5F5C-18BF-4644-8C7C-3B2FCE96C80A}"/>
              </a:ext>
            </a:extLst>
          </p:cNvPr>
          <p:cNvSpPr txBox="1"/>
          <p:nvPr/>
        </p:nvSpPr>
        <p:spPr>
          <a:xfrm>
            <a:off x="2143760" y="2705725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C00000"/>
                </a:solidFill>
                <a:ea typeface="Libre Baskerville"/>
                <a:cs typeface="Libre Baskerville"/>
                <a:sym typeface="Libre Baskerville"/>
              </a:rPr>
              <a:t>THANK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C00000"/>
                </a:solidFill>
                <a:ea typeface="Libre Baskerville"/>
                <a:cs typeface="Libre Baskerville"/>
                <a:sym typeface="Libre Baskerville"/>
              </a:rPr>
              <a:t>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6902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4ED1-54E6-4690-8163-27A8E5A4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B4811-538E-42B7-9E50-72B49A90B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1620"/>
            <a:ext cx="10515600" cy="4869179"/>
          </a:xfrm>
        </p:spPr>
      </p:pic>
    </p:spTree>
    <p:extLst>
      <p:ext uri="{BB962C8B-B14F-4D97-AF65-F5344CB8AC3E}">
        <p14:creationId xmlns:p14="http://schemas.microsoft.com/office/powerpoint/2010/main" val="414926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FA0F-4921-4B2C-B954-FBB4C4E2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MANIPULATION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FD5F-220F-4FC5-B5F8-854EDFFBE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Specialization column has different names for same department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 column has different names for same position 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City column has spelling mistakes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D8DFB-232C-4FAE-8E1D-C6ACBFAF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32" y="5393615"/>
            <a:ext cx="9733336" cy="338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82D78-0C18-454D-BE49-B37C8FD53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125" y="4024721"/>
            <a:ext cx="10336184" cy="42876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7577EF-6E85-4A75-AE14-E85A36886B4D}"/>
              </a:ext>
            </a:extLst>
          </p:cNvPr>
          <p:cNvGrpSpPr/>
          <p:nvPr/>
        </p:nvGrpSpPr>
        <p:grpSpPr>
          <a:xfrm>
            <a:off x="1587806" y="2399956"/>
            <a:ext cx="9374862" cy="525217"/>
            <a:chOff x="1223913" y="2312107"/>
            <a:chExt cx="7606143" cy="5252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90B5CB-CEB0-4F51-A9F5-20A753230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1650" y="2580113"/>
              <a:ext cx="2400635" cy="25721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1D61AC-9AFB-49FA-9E72-C51E14DB8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2251" y="2608801"/>
              <a:ext cx="3277057" cy="2095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EE66E1-F7FB-4B04-95E9-12856D2A4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9000" y="2331160"/>
              <a:ext cx="2191056" cy="2381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978B37C-880C-453E-A77E-D6C85D736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3162" y="2312107"/>
              <a:ext cx="3410426" cy="2286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8E2AB9-7757-4F7D-B279-C3C47A6C3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3913" y="2340685"/>
              <a:ext cx="1733792" cy="200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48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6817-5EC4-4F56-9252-FCEEE8E4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CLEANING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21882-0189-449E-A5A6-085C4432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Dropped unwanted columns:</a:t>
            </a:r>
          </a:p>
          <a:p>
            <a:pPr lvl="1"/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Unnamed:”0",'CollegeCityID','ElectricalEngg',"CollegeID","Domain”, ”ID”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10board and 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12board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has 0 in it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DOL column is in object since it has present written in it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Graduation Year column 0 has in it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7E231-F2D0-4F64-9A56-0F733B23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944" y="4447553"/>
            <a:ext cx="1978672" cy="2156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30495-3E5D-416E-94AB-755569D3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43" y="2695396"/>
            <a:ext cx="4154399" cy="856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17BD1-CCAC-4A4B-8F9D-9C9E5298E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426" y="3771796"/>
            <a:ext cx="2152950" cy="48584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02823C1-E53B-4DF1-86B4-157469C39A7E}"/>
              </a:ext>
            </a:extLst>
          </p:cNvPr>
          <p:cNvSpPr/>
          <p:nvPr/>
        </p:nvSpPr>
        <p:spPr>
          <a:xfrm>
            <a:off x="7379598" y="3212633"/>
            <a:ext cx="503853" cy="485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4A90D9-1E83-4652-B2AD-EE6CAA0257BC}"/>
              </a:ext>
            </a:extLst>
          </p:cNvPr>
          <p:cNvSpPr/>
          <p:nvPr/>
        </p:nvSpPr>
        <p:spPr>
          <a:xfrm>
            <a:off x="8941426" y="3902623"/>
            <a:ext cx="1396892" cy="485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24D2A8-9046-4849-8B1E-BC0EC2A575DF}"/>
              </a:ext>
            </a:extLst>
          </p:cNvPr>
          <p:cNvSpPr/>
          <p:nvPr/>
        </p:nvSpPr>
        <p:spPr>
          <a:xfrm>
            <a:off x="6608268" y="6007032"/>
            <a:ext cx="503853" cy="4858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27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8F3-324D-43DF-AB9B-14B51A64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 DATAFRAME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D6A2A-DE9A-4E63-9A33-6B83B69A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644570"/>
            <a:ext cx="11075436" cy="484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7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0382-D1AF-43EA-A900-D2BA436DC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UNIVARIANTE ANALYSIS</a:t>
            </a:r>
          </a:p>
        </p:txBody>
      </p:sp>
    </p:spTree>
    <p:extLst>
      <p:ext uri="{BB962C8B-B14F-4D97-AF65-F5344CB8AC3E}">
        <p14:creationId xmlns:p14="http://schemas.microsoft.com/office/powerpoint/2010/main" val="39963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511CD9-5F54-4931-81B6-CFA7897C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797" y="728444"/>
            <a:ext cx="37528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10DBEA-5445-450E-A03B-736D2F5CF004}"/>
              </a:ext>
            </a:extLst>
          </p:cNvPr>
          <p:cNvSpPr txBox="1"/>
          <p:nvPr/>
        </p:nvSpPr>
        <p:spPr>
          <a:xfrm>
            <a:off x="7193694" y="5006381"/>
            <a:ext cx="3428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CS, ETC and IT Branch student are giving more this exam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4AB6ADF-6046-46A3-B490-082611E6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49" y="728444"/>
            <a:ext cx="4451156" cy="394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50418C-D38F-472D-8020-4311516C877F}"/>
              </a:ext>
            </a:extLst>
          </p:cNvPr>
          <p:cNvSpPr txBox="1"/>
          <p:nvPr/>
        </p:nvSpPr>
        <p:spPr>
          <a:xfrm>
            <a:off x="1785080" y="5006381"/>
            <a:ext cx="273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B.Tech</a:t>
            </a:r>
            <a:r>
              <a:rPr lang="en-IN" dirty="0"/>
              <a:t>/B.E are more</a:t>
            </a:r>
          </a:p>
        </p:txBody>
      </p:sp>
    </p:spTree>
    <p:extLst>
      <p:ext uri="{BB962C8B-B14F-4D97-AF65-F5344CB8AC3E}">
        <p14:creationId xmlns:p14="http://schemas.microsoft.com/office/powerpoint/2010/main" val="384149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693</Words>
  <Application>Microsoft Office PowerPoint</Application>
  <PresentationFormat>Widescreen</PresentationFormat>
  <Paragraphs>100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ABOUT ME</vt:lpstr>
      <vt:lpstr>PowerPoint Presentation</vt:lpstr>
      <vt:lpstr>RAW DATA SET</vt:lpstr>
      <vt:lpstr>DATA MANIPULATION</vt:lpstr>
      <vt:lpstr>DATA CLEANING</vt:lpstr>
      <vt:lpstr>CLEANED DATAFRAME</vt:lpstr>
      <vt:lpstr>UNIVARIANTE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BIVARIANTE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MULTI-VARIANTE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UNIVARIANTE ANALYSIS</dc:title>
  <dc:creator>hareg bunker</dc:creator>
  <cp:lastModifiedBy>hareg bunker</cp:lastModifiedBy>
  <cp:revision>30</cp:revision>
  <dcterms:created xsi:type="dcterms:W3CDTF">2022-03-21T17:18:29Z</dcterms:created>
  <dcterms:modified xsi:type="dcterms:W3CDTF">2022-03-29T10:18:36Z</dcterms:modified>
</cp:coreProperties>
</file>